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3039" r:id="rId5"/>
    <p:sldId id="3036" r:id="rId6"/>
    <p:sldId id="3048" r:id="rId7"/>
    <p:sldId id="3046" r:id="rId8"/>
    <p:sldId id="304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571E9-AA7C-4C5B-80ED-3F5295235052}" v="144" dt="2024-04-24T22:28:56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792" autoAdjust="0"/>
  </p:normalViewPr>
  <p:slideViewPr>
    <p:cSldViewPr snapToGrid="0">
      <p:cViewPr varScale="1">
        <p:scale>
          <a:sx n="88" d="100"/>
          <a:sy n="88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4CEF4-DD77-4015-8D27-87DD9B760B9C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478CA-1390-42FF-BAB4-D6C9F41FA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5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B3DA3-AF89-E94E-86F3-48B7164D8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93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ED371-E8B5-701F-3DF6-E7BBA57E4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9A5100-EC8E-9F9F-0EA5-A1A29BB50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80111-02DC-576D-951A-442036D82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000AC-4973-4CFD-2C9A-80F2D90E8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B3DA3-AF89-E94E-86F3-48B7164D8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41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ED371-E8B5-701F-3DF6-E7BBA57E4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9A5100-EC8E-9F9F-0EA5-A1A29BB50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80111-02DC-576D-951A-442036D82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000AC-4973-4CFD-2C9A-80F2D90E8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B3DA3-AF89-E94E-86F3-48B7164D8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36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ED371-E8B5-701F-3DF6-E7BBA57E4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9A5100-EC8E-9F9F-0EA5-A1A29BB50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80111-02DC-576D-951A-442036D82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8000AC-4973-4CFD-2C9A-80F2D90E89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B3DA3-AF89-E94E-86F3-48B7164D8B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87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4C7E0B00-B2AE-A9CD-1640-25397F9D52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1114" y="0"/>
            <a:ext cx="7010886" cy="6859377"/>
          </a:xfrm>
          <a:custGeom>
            <a:avLst/>
            <a:gdLst>
              <a:gd name="connsiteX0" fmla="*/ 0 w 7180262"/>
              <a:gd name="connsiteY0" fmla="*/ 0 h 6858000"/>
              <a:gd name="connsiteX1" fmla="*/ 7180262 w 7180262"/>
              <a:gd name="connsiteY1" fmla="*/ 0 h 6858000"/>
              <a:gd name="connsiteX2" fmla="*/ 7180262 w 7180262"/>
              <a:gd name="connsiteY2" fmla="*/ 6858000 h 6858000"/>
              <a:gd name="connsiteX3" fmla="*/ 0 w 7180262"/>
              <a:gd name="connsiteY3" fmla="*/ 6858000 h 6858000"/>
              <a:gd name="connsiteX4" fmla="*/ 0 w 7180262"/>
              <a:gd name="connsiteY4" fmla="*/ 0 h 6858000"/>
              <a:gd name="connsiteX0" fmla="*/ 5011838 w 7180262"/>
              <a:gd name="connsiteY0" fmla="*/ 0 h 6858000"/>
              <a:gd name="connsiteX1" fmla="*/ 7180262 w 7180262"/>
              <a:gd name="connsiteY1" fmla="*/ 0 h 6858000"/>
              <a:gd name="connsiteX2" fmla="*/ 7180262 w 7180262"/>
              <a:gd name="connsiteY2" fmla="*/ 6858000 h 6858000"/>
              <a:gd name="connsiteX3" fmla="*/ 0 w 7180262"/>
              <a:gd name="connsiteY3" fmla="*/ 6858000 h 6858000"/>
              <a:gd name="connsiteX4" fmla="*/ 5011838 w 7180262"/>
              <a:gd name="connsiteY4" fmla="*/ 0 h 6858000"/>
              <a:gd name="connsiteX0" fmla="*/ 4872942 w 7041366"/>
              <a:gd name="connsiteY0" fmla="*/ 0 h 6881149"/>
              <a:gd name="connsiteX1" fmla="*/ 7041366 w 7041366"/>
              <a:gd name="connsiteY1" fmla="*/ 0 h 6881149"/>
              <a:gd name="connsiteX2" fmla="*/ 7041366 w 7041366"/>
              <a:gd name="connsiteY2" fmla="*/ 6858000 h 6881149"/>
              <a:gd name="connsiteX3" fmla="*/ 0 w 7041366"/>
              <a:gd name="connsiteY3" fmla="*/ 6881149 h 6881149"/>
              <a:gd name="connsiteX4" fmla="*/ 4872942 w 7041366"/>
              <a:gd name="connsiteY4" fmla="*/ 0 h 6881149"/>
              <a:gd name="connsiteX0" fmla="*/ 4842462 w 7010886"/>
              <a:gd name="connsiteY0" fmla="*/ 0 h 6859377"/>
              <a:gd name="connsiteX1" fmla="*/ 7010886 w 7010886"/>
              <a:gd name="connsiteY1" fmla="*/ 0 h 6859377"/>
              <a:gd name="connsiteX2" fmla="*/ 7010886 w 7010886"/>
              <a:gd name="connsiteY2" fmla="*/ 6858000 h 6859377"/>
              <a:gd name="connsiteX3" fmla="*/ 0 w 7010886"/>
              <a:gd name="connsiteY3" fmla="*/ 6859377 h 6859377"/>
              <a:gd name="connsiteX4" fmla="*/ 4842462 w 7010886"/>
              <a:gd name="connsiteY4" fmla="*/ 0 h 6859377"/>
              <a:gd name="connsiteX0" fmla="*/ 4833753 w 7010886"/>
              <a:gd name="connsiteY0" fmla="*/ 0 h 6859377"/>
              <a:gd name="connsiteX1" fmla="*/ 7010886 w 7010886"/>
              <a:gd name="connsiteY1" fmla="*/ 0 h 6859377"/>
              <a:gd name="connsiteX2" fmla="*/ 7010886 w 7010886"/>
              <a:gd name="connsiteY2" fmla="*/ 6858000 h 6859377"/>
              <a:gd name="connsiteX3" fmla="*/ 0 w 7010886"/>
              <a:gd name="connsiteY3" fmla="*/ 6859377 h 6859377"/>
              <a:gd name="connsiteX4" fmla="*/ 4833753 w 7010886"/>
              <a:gd name="connsiteY4" fmla="*/ 0 h 685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0886" h="6859377">
                <a:moveTo>
                  <a:pt x="4833753" y="0"/>
                </a:moveTo>
                <a:lnTo>
                  <a:pt x="7010886" y="0"/>
                </a:lnTo>
                <a:lnTo>
                  <a:pt x="7010886" y="6858000"/>
                </a:lnTo>
                <a:lnTo>
                  <a:pt x="0" y="6859377"/>
                </a:lnTo>
                <a:lnTo>
                  <a:pt x="4833753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209D193-037C-2977-BB96-4AAC85260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16938"/>
            <a:ext cx="709168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DE5A07-A230-4ED8-029F-9C2D960C0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70238"/>
            <a:ext cx="709168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03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B5021-DC7D-15B4-911A-2FDD34095017}"/>
              </a:ext>
            </a:extLst>
          </p:cNvPr>
          <p:cNvSpPr txBox="1">
            <a:spLocks/>
          </p:cNvSpPr>
          <p:nvPr userDrawn="1"/>
        </p:nvSpPr>
        <p:spPr>
          <a:xfrm>
            <a:off x="2550160" y="1158804"/>
            <a:ext cx="70916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chemeClr val="tx2">
                    <a:lumMod val="65000"/>
                    <a:lumOff val="35000"/>
                  </a:schemeClr>
                </a:solidFill>
              </a:rPr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3B55E-4C9D-D233-9737-6E064FCF51F5}"/>
              </a:ext>
            </a:extLst>
          </p:cNvPr>
          <p:cNvSpPr txBox="1">
            <a:spLocks/>
          </p:cNvSpPr>
          <p:nvPr userDrawn="1"/>
        </p:nvSpPr>
        <p:spPr>
          <a:xfrm>
            <a:off x="2550160" y="3812104"/>
            <a:ext cx="709168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>
                <a:solidFill>
                  <a:schemeClr val="tx2">
                    <a:lumMod val="65000"/>
                    <a:lumOff val="35000"/>
                  </a:schemeClr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580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5CE19860-6F74-6D41-0540-4378EC54AE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B5021-DC7D-15B4-911A-2FDD34095017}"/>
              </a:ext>
            </a:extLst>
          </p:cNvPr>
          <p:cNvSpPr txBox="1">
            <a:spLocks/>
          </p:cNvSpPr>
          <p:nvPr userDrawn="1"/>
        </p:nvSpPr>
        <p:spPr>
          <a:xfrm>
            <a:off x="2550160" y="1158804"/>
            <a:ext cx="70916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3B55E-4C9D-D233-9737-6E064FCF51F5}"/>
              </a:ext>
            </a:extLst>
          </p:cNvPr>
          <p:cNvSpPr txBox="1">
            <a:spLocks/>
          </p:cNvSpPr>
          <p:nvPr userDrawn="1"/>
        </p:nvSpPr>
        <p:spPr>
          <a:xfrm>
            <a:off x="2550160" y="3812104"/>
            <a:ext cx="709168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>
                <a:solidFill>
                  <a:schemeClr val="bg1"/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268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A599CA-9C80-E448-9CFC-EABB8920A1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0C0C8A-70CB-507B-4EA6-B8DA9580D26D}"/>
              </a:ext>
            </a:extLst>
          </p:cNvPr>
          <p:cNvSpPr txBox="1">
            <a:spLocks/>
          </p:cNvSpPr>
          <p:nvPr userDrawn="1"/>
        </p:nvSpPr>
        <p:spPr>
          <a:xfrm>
            <a:off x="609600" y="1006404"/>
            <a:ext cx="70916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B756248-8E3E-078A-AC87-E858B079A4AE}"/>
              </a:ext>
            </a:extLst>
          </p:cNvPr>
          <p:cNvSpPr txBox="1">
            <a:spLocks/>
          </p:cNvSpPr>
          <p:nvPr userDrawn="1"/>
        </p:nvSpPr>
        <p:spPr>
          <a:xfrm>
            <a:off x="609600" y="3659704"/>
            <a:ext cx="709168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09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67A8409-BB30-E3D5-DFE8-6AD62A9476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28601" y="1122096"/>
            <a:ext cx="5532119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764E92-AC84-A4CE-9FDB-55A8BCD225E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28601" y="1830830"/>
            <a:ext cx="5541893" cy="360069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E7873C0-2B47-3B98-182F-617A2346AAC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6892" y="1122096"/>
            <a:ext cx="5532119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9BE9FC-5EA0-772A-3364-EC26595A174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96892" y="1830830"/>
            <a:ext cx="5541893" cy="360069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93720C0-9882-234A-8D97-2C21E6315B74}"/>
              </a:ext>
            </a:extLst>
          </p:cNvPr>
          <p:cNvCxnSpPr>
            <a:cxnSpLocks/>
          </p:cNvCxnSpPr>
          <p:nvPr userDrawn="1"/>
        </p:nvCxnSpPr>
        <p:spPr>
          <a:xfrm>
            <a:off x="0" y="111167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CA58133-C136-33F3-E8A2-F4226B2B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088929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CE3B4-1AB0-BBD4-9347-A810AEE138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28601" y="1123490"/>
            <a:ext cx="5532119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A33F02-3ECE-190F-1ADC-9B684424DDC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28601" y="1832224"/>
            <a:ext cx="5541893" cy="360069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055AFD-0994-3FAE-A599-A42EC505ED7F}"/>
              </a:ext>
            </a:extLst>
          </p:cNvPr>
          <p:cNvCxnSpPr>
            <a:cxnSpLocks/>
          </p:cNvCxnSpPr>
          <p:nvPr userDrawn="1"/>
        </p:nvCxnSpPr>
        <p:spPr>
          <a:xfrm>
            <a:off x="0" y="111167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14572A03-1A18-4D37-EA72-B59D24A2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160EC55-45AF-8A4A-A33E-DD5D193C73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-1"/>
            <a:ext cx="6096000" cy="6308709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51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D74CC-B8D6-26A1-004D-0F754E7E0ED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28601" y="1123490"/>
            <a:ext cx="5532119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B2D29A-1EF9-A6C6-9EE9-B22AF32C508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28601" y="1832224"/>
            <a:ext cx="5541893" cy="360069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B4BBEE-8F75-8E09-3292-46941C79EC32}"/>
              </a:ext>
            </a:extLst>
          </p:cNvPr>
          <p:cNvCxnSpPr>
            <a:cxnSpLocks/>
          </p:cNvCxnSpPr>
          <p:nvPr userDrawn="1"/>
        </p:nvCxnSpPr>
        <p:spPr>
          <a:xfrm>
            <a:off x="0" y="111167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19CAA2CF-68DE-DC6E-AC9B-695093A61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89C0815-D5C3-B7A5-C048-735684FAA9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1920" y="1226779"/>
            <a:ext cx="5720079" cy="384252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2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B3DC3-52AE-BC8E-2566-EB2A7D1F286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28601" y="1123490"/>
            <a:ext cx="5532119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68434F-4138-FD9A-3B15-005138E4B2CD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28601" y="1832224"/>
            <a:ext cx="5541893" cy="360069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07083B-544E-F85C-6E03-82C846C92F81}"/>
              </a:ext>
            </a:extLst>
          </p:cNvPr>
          <p:cNvCxnSpPr>
            <a:cxnSpLocks/>
          </p:cNvCxnSpPr>
          <p:nvPr userDrawn="1"/>
        </p:nvCxnSpPr>
        <p:spPr>
          <a:xfrm>
            <a:off x="0" y="111167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F627D10D-3BBE-9710-D2D5-D89099CB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B1049CB9-0CD3-CBC5-B396-618A88E9E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345051"/>
            <a:ext cx="5753100" cy="550709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62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0C90A11-8287-C7E4-A3B8-897CFF17CBF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28601" y="1123490"/>
            <a:ext cx="5532119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9007-154A-847F-6C38-83D4BFFC96F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28601" y="1832224"/>
            <a:ext cx="5541893" cy="360069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B478F0-0C1F-A202-BB9F-BE8065691964}"/>
              </a:ext>
            </a:extLst>
          </p:cNvPr>
          <p:cNvCxnSpPr>
            <a:cxnSpLocks/>
          </p:cNvCxnSpPr>
          <p:nvPr userDrawn="1"/>
        </p:nvCxnSpPr>
        <p:spPr>
          <a:xfrm>
            <a:off x="0" y="111167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7FC14441-3948-8044-DF0B-8A4DB905B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16EB959-45D9-6B6F-4C36-A110F59FD7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8008" y="345051"/>
            <a:ext cx="4991092" cy="257616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5B3EE99-33B3-5FA4-3381-3C55740D6C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58005" y="3104881"/>
            <a:ext cx="4991094" cy="278731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3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55FAA52-2B4F-C08D-036C-6CC4F8BCAE4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28601" y="1123490"/>
            <a:ext cx="5532119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2DEB3-8C6B-0313-0B32-9F93A9272FB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28601" y="1832224"/>
            <a:ext cx="5541893" cy="360069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80C613-8687-C664-8286-FB5DC1A2CFD8}"/>
              </a:ext>
            </a:extLst>
          </p:cNvPr>
          <p:cNvCxnSpPr>
            <a:cxnSpLocks/>
          </p:cNvCxnSpPr>
          <p:nvPr userDrawn="1"/>
        </p:nvCxnSpPr>
        <p:spPr>
          <a:xfrm>
            <a:off x="0" y="111167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A775567-BBBB-73F8-3EE9-B415A24FF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2BBF7B4-AE6F-F35D-8FB3-F80B37138D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195084"/>
            <a:ext cx="5753099" cy="392234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243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CEF4EAC-8999-1A99-8DFA-298AD84BA4CA}"/>
              </a:ext>
            </a:extLst>
          </p:cNvPr>
          <p:cNvCxnSpPr>
            <a:cxnSpLocks/>
          </p:cNvCxnSpPr>
          <p:nvPr userDrawn="1"/>
        </p:nvCxnSpPr>
        <p:spPr>
          <a:xfrm>
            <a:off x="0" y="1111669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185863-856F-A67D-610F-D6FDEFE754B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28601" y="1348410"/>
            <a:ext cx="5541893" cy="412736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69A675-C0B3-6965-2CC8-C4624E40E23D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96892" y="1348410"/>
            <a:ext cx="5541893" cy="412736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BF80105-A1AC-92DF-C857-BC45EA52F5C7}"/>
              </a:ext>
            </a:extLst>
          </p:cNvPr>
          <p:cNvSpPr txBox="1">
            <a:spLocks/>
          </p:cNvSpPr>
          <p:nvPr userDrawn="1"/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0" kern="12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96756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209D193-037C-2977-BB96-4AAC85260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16938"/>
            <a:ext cx="538743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DE5A07-A230-4ED8-029F-9C2D960C0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3170238"/>
            <a:ext cx="4283034" cy="12473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A1233F-3A20-85CA-7387-47F0409091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27425" y="0"/>
            <a:ext cx="8664575" cy="6858000"/>
          </a:xfrm>
          <a:custGeom>
            <a:avLst/>
            <a:gdLst>
              <a:gd name="connsiteX0" fmla="*/ 0 w 8664575"/>
              <a:gd name="connsiteY0" fmla="*/ 0 h 6858000"/>
              <a:gd name="connsiteX1" fmla="*/ 8664575 w 8664575"/>
              <a:gd name="connsiteY1" fmla="*/ 0 h 6858000"/>
              <a:gd name="connsiteX2" fmla="*/ 8664575 w 8664575"/>
              <a:gd name="connsiteY2" fmla="*/ 6858000 h 6858000"/>
              <a:gd name="connsiteX3" fmla="*/ 0 w 8664575"/>
              <a:gd name="connsiteY3" fmla="*/ 6858000 h 6858000"/>
              <a:gd name="connsiteX4" fmla="*/ 0 w 8664575"/>
              <a:gd name="connsiteY4" fmla="*/ 0 h 6858000"/>
              <a:gd name="connsiteX0" fmla="*/ 4845132 w 8664575"/>
              <a:gd name="connsiteY0" fmla="*/ 0 h 6858000"/>
              <a:gd name="connsiteX1" fmla="*/ 8664575 w 8664575"/>
              <a:gd name="connsiteY1" fmla="*/ 0 h 6858000"/>
              <a:gd name="connsiteX2" fmla="*/ 8664575 w 8664575"/>
              <a:gd name="connsiteY2" fmla="*/ 6858000 h 6858000"/>
              <a:gd name="connsiteX3" fmla="*/ 0 w 8664575"/>
              <a:gd name="connsiteY3" fmla="*/ 6858000 h 6858000"/>
              <a:gd name="connsiteX4" fmla="*/ 4845132 w 86645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575" h="6858000">
                <a:moveTo>
                  <a:pt x="4845132" y="0"/>
                </a:moveTo>
                <a:lnTo>
                  <a:pt x="8664575" y="0"/>
                </a:lnTo>
                <a:lnTo>
                  <a:pt x="8664575" y="6858000"/>
                </a:lnTo>
                <a:lnTo>
                  <a:pt x="0" y="6858000"/>
                </a:lnTo>
                <a:lnTo>
                  <a:pt x="4845132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3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D5ED6D4-FCAB-885D-7A28-E7BB62A09D61}"/>
              </a:ext>
            </a:extLst>
          </p:cNvPr>
          <p:cNvCxnSpPr>
            <a:cxnSpLocks/>
          </p:cNvCxnSpPr>
          <p:nvPr userDrawn="1"/>
        </p:nvCxnSpPr>
        <p:spPr>
          <a:xfrm>
            <a:off x="0" y="1111669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98F05A-F515-6276-55DA-AFA98C365769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28601" y="1348410"/>
            <a:ext cx="5541893" cy="412736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E8193A3-6344-ECF1-3AF9-C7B7DDD5F741}"/>
              </a:ext>
            </a:extLst>
          </p:cNvPr>
          <p:cNvSpPr txBox="1">
            <a:spLocks/>
          </p:cNvSpPr>
          <p:nvPr userDrawn="1"/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0" kern="12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BB9E26-9A71-9C94-1429-8734993A2F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-1"/>
            <a:ext cx="6096000" cy="6308709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90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59B7BD5-5DF5-948F-5A30-B63A4FEB9FC5}"/>
              </a:ext>
            </a:extLst>
          </p:cNvPr>
          <p:cNvCxnSpPr>
            <a:cxnSpLocks/>
          </p:cNvCxnSpPr>
          <p:nvPr userDrawn="1"/>
        </p:nvCxnSpPr>
        <p:spPr>
          <a:xfrm>
            <a:off x="0" y="1111669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8F7B17-9F5A-E137-3958-59A075114E5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28601" y="1348410"/>
            <a:ext cx="5541893" cy="412736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012C59-91EE-C350-17B0-24ED15BB14DD}"/>
              </a:ext>
            </a:extLst>
          </p:cNvPr>
          <p:cNvSpPr txBox="1">
            <a:spLocks/>
          </p:cNvSpPr>
          <p:nvPr userDrawn="1"/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0" kern="12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89C0815-D5C3-B7A5-C048-735684FAA9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1920" y="1226779"/>
            <a:ext cx="5720079" cy="384252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83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E2F367-50D6-9D47-4C4C-E6367F133485}"/>
              </a:ext>
            </a:extLst>
          </p:cNvPr>
          <p:cNvCxnSpPr>
            <a:cxnSpLocks/>
          </p:cNvCxnSpPr>
          <p:nvPr userDrawn="1"/>
        </p:nvCxnSpPr>
        <p:spPr>
          <a:xfrm>
            <a:off x="0" y="1111669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2D8C5E-6EA3-A529-E840-605AA1E8254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28601" y="1348410"/>
            <a:ext cx="5541893" cy="412736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C6CE0B-91E8-5C35-BEBC-FFC89B930C32}"/>
              </a:ext>
            </a:extLst>
          </p:cNvPr>
          <p:cNvSpPr txBox="1">
            <a:spLocks/>
          </p:cNvSpPr>
          <p:nvPr userDrawn="1"/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0" kern="12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B1049CB9-0CD3-CBC5-B396-618A88E9E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345051"/>
            <a:ext cx="5753100" cy="550709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1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5B3EE99-33B3-5FA4-3381-3C55740D6C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58005" y="3104881"/>
            <a:ext cx="4991094" cy="278731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25D12A9-62D6-5191-D4B0-C77759891CAC}"/>
              </a:ext>
            </a:extLst>
          </p:cNvPr>
          <p:cNvCxnSpPr>
            <a:cxnSpLocks/>
          </p:cNvCxnSpPr>
          <p:nvPr userDrawn="1"/>
        </p:nvCxnSpPr>
        <p:spPr>
          <a:xfrm>
            <a:off x="0" y="1111669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B40C1-11B8-8A0B-2826-5FB1F431CAFD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28601" y="1348410"/>
            <a:ext cx="5541893" cy="412736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AA5ECE-06DD-EBD4-5C24-F15D42B64E49}"/>
              </a:ext>
            </a:extLst>
          </p:cNvPr>
          <p:cNvSpPr txBox="1">
            <a:spLocks/>
          </p:cNvSpPr>
          <p:nvPr userDrawn="1"/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0" kern="12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16EB959-45D9-6B6F-4C36-A110F59FD7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8008" y="345051"/>
            <a:ext cx="4991092" cy="257616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094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C16D40B-3060-828A-FD14-B2B05131C100}"/>
              </a:ext>
            </a:extLst>
          </p:cNvPr>
          <p:cNvCxnSpPr>
            <a:cxnSpLocks/>
          </p:cNvCxnSpPr>
          <p:nvPr userDrawn="1"/>
        </p:nvCxnSpPr>
        <p:spPr>
          <a:xfrm>
            <a:off x="0" y="1111669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F9ECDC-11FA-F65D-E9C6-A1AEC1E4E14D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228601" y="1348410"/>
            <a:ext cx="5541893" cy="412736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defRPr sz="1600"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A1CB7A-9217-D749-20D0-DD0332D6658F}"/>
              </a:ext>
            </a:extLst>
          </p:cNvPr>
          <p:cNvSpPr txBox="1">
            <a:spLocks/>
          </p:cNvSpPr>
          <p:nvPr userDrawn="1"/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0" kern="1200">
                <a:solidFill>
                  <a:schemeClr val="tx2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2BBF7B4-AE6F-F35D-8FB3-F80B37138D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195084"/>
            <a:ext cx="5753099" cy="392234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86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-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06DB3D5E-B57C-9B4B-AAE0-6236F4EDC5C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6981" y="1830830"/>
            <a:ext cx="5532119" cy="36006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paragraph text, click to edit paragraph text, click to edit paragraph text, click to edit paragraph text.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B526E34-B575-D49C-82C1-3E1EEA572C3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6892" y="1122096"/>
            <a:ext cx="5532119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0F0687-7CE0-9181-DE17-BF99BFD6BC8F}"/>
              </a:ext>
            </a:extLst>
          </p:cNvPr>
          <p:cNvCxnSpPr>
            <a:cxnSpLocks/>
          </p:cNvCxnSpPr>
          <p:nvPr userDrawn="1"/>
        </p:nvCxnSpPr>
        <p:spPr>
          <a:xfrm>
            <a:off x="0" y="111167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51109AE-B52D-C2AE-8A17-E50F5D45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8A0E6BF-6BC9-854A-A720-FB589FE24C54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48690" y="1830830"/>
            <a:ext cx="5532119" cy="36006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paragraph text, click to edit paragraph text, click to edit paragraph text, click to edit paragraph text.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3C5DBC33-CBD2-80A7-C58C-FC78F208C03E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28601" y="1122096"/>
            <a:ext cx="5532119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4036136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-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2214DD-FB68-DEE7-FC03-4F49E10B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86C5165-2A39-FB9A-7791-CCA09C2A77AB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48690" y="1830830"/>
            <a:ext cx="5532119" cy="36006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paragraph text, click to edit paragraph text, click to edit paragraph text, click to edit paragraph text.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8C195A6-3410-3D36-7C45-8140F7D992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28601" y="1122096"/>
            <a:ext cx="5532119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CCCD47-4009-A75F-67BE-DCB6A4F570AA}"/>
              </a:ext>
            </a:extLst>
          </p:cNvPr>
          <p:cNvCxnSpPr>
            <a:cxnSpLocks/>
          </p:cNvCxnSpPr>
          <p:nvPr userDrawn="1"/>
        </p:nvCxnSpPr>
        <p:spPr>
          <a:xfrm>
            <a:off x="0" y="111167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AEE5C96-695B-3FCC-5277-E0B236F095B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-1"/>
            <a:ext cx="6096000" cy="6308709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33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-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1E516D-BBBD-C837-20D6-0059454A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E0E43A-91EF-0551-7BA5-04CCBCF3FD97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48690" y="1830830"/>
            <a:ext cx="5532119" cy="36006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paragraph text, click to edit paragraph text, click to edit paragraph text, click to edit paragraph text.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AFED99B-3525-47DD-35B3-9B39C9D000B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28601" y="1122096"/>
            <a:ext cx="5532119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6E6BB7-897F-B709-FEEF-D3011B0E6680}"/>
              </a:ext>
            </a:extLst>
          </p:cNvPr>
          <p:cNvCxnSpPr>
            <a:cxnSpLocks/>
          </p:cNvCxnSpPr>
          <p:nvPr userDrawn="1"/>
        </p:nvCxnSpPr>
        <p:spPr>
          <a:xfrm>
            <a:off x="0" y="111167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89C0815-D5C3-B7A5-C048-735684FAA9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71920" y="1226779"/>
            <a:ext cx="5720079" cy="384252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90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-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501668-1F79-9646-8118-2E4F4EF9A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ACD00-81AF-4660-663F-98AC50D758CC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48690" y="1830830"/>
            <a:ext cx="5532119" cy="36006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paragraph text, click to edit paragraph text, click to edit paragraph text, click to edit paragraph text.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A194CDD-70D7-1290-716F-14BDEFEBC39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28601" y="1122096"/>
            <a:ext cx="5532119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F7AF4-F24B-F4BA-B15D-80F3845486CB}"/>
              </a:ext>
            </a:extLst>
          </p:cNvPr>
          <p:cNvCxnSpPr>
            <a:cxnSpLocks/>
          </p:cNvCxnSpPr>
          <p:nvPr userDrawn="1"/>
        </p:nvCxnSpPr>
        <p:spPr>
          <a:xfrm>
            <a:off x="0" y="111167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B1049CB9-0CD3-CBC5-B396-618A88E9E8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345051"/>
            <a:ext cx="5753100" cy="550709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68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-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9AD233-F3FE-B136-3914-950D93E13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A92F8-3703-913C-BA81-642F4CC9F3F8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248690" y="1830830"/>
            <a:ext cx="5532119" cy="36006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paragraph text, click to edit paragraph text, click to edit paragraph text, click to edit paragraph text.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FBAB1AB-1AE3-DB55-A7D6-7F8528E74A9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28601" y="1122096"/>
            <a:ext cx="5532119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2739ECD-2686-19C8-4C21-52A79A4434CD}"/>
              </a:ext>
            </a:extLst>
          </p:cNvPr>
          <p:cNvCxnSpPr>
            <a:cxnSpLocks/>
          </p:cNvCxnSpPr>
          <p:nvPr userDrawn="1"/>
        </p:nvCxnSpPr>
        <p:spPr>
          <a:xfrm>
            <a:off x="0" y="111167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16EB959-45D9-6B6F-4C36-A110F59FD7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8008" y="345051"/>
            <a:ext cx="4991092" cy="257616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5B3EE99-33B3-5FA4-3381-3C55740D6C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58005" y="3104881"/>
            <a:ext cx="4991094" cy="278731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3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0F40-ABA5-8EB0-FDC9-65E5FFB10053}"/>
              </a:ext>
            </a:extLst>
          </p:cNvPr>
          <p:cNvSpPr txBox="1">
            <a:spLocks/>
          </p:cNvSpPr>
          <p:nvPr userDrawn="1"/>
        </p:nvSpPr>
        <p:spPr>
          <a:xfrm>
            <a:off x="2550160" y="1158804"/>
            <a:ext cx="70916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8E873DA-534F-5B38-2CBE-9482B996D955}"/>
              </a:ext>
            </a:extLst>
          </p:cNvPr>
          <p:cNvSpPr txBox="1">
            <a:spLocks/>
          </p:cNvSpPr>
          <p:nvPr userDrawn="1"/>
        </p:nvSpPr>
        <p:spPr>
          <a:xfrm>
            <a:off x="2550160" y="3812104"/>
            <a:ext cx="709168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47709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-P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6D3673-59B1-FF4B-BE60-D170C28E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2EA4388C-F21C-3240-937B-12D6184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DDEDB02-CF90-524A-BECA-898104EC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53F6E1-947B-2068-7AED-15202289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CB74233-7584-3327-3AFA-31992341FC6C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248690" y="1830830"/>
            <a:ext cx="5532119" cy="36006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paragraph text, click to edit paragraph text, click to edit paragraph text, click to edit paragraph text.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55454E3-6690-ECE3-A74F-5C59E5A7E6A2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28601" y="1122096"/>
            <a:ext cx="5532119" cy="55372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Subhead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2DF3FA-BF4E-B1DA-8D92-65EB5C7E26F5}"/>
              </a:ext>
            </a:extLst>
          </p:cNvPr>
          <p:cNvCxnSpPr>
            <a:cxnSpLocks/>
          </p:cNvCxnSpPr>
          <p:nvPr userDrawn="1"/>
        </p:nvCxnSpPr>
        <p:spPr>
          <a:xfrm>
            <a:off x="0" y="111167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2BBF7B4-AE6F-F35D-8FB3-F80B37138D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195084"/>
            <a:ext cx="5753099" cy="392234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07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C132E61-767E-A842-0B10-B1D5EDA61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16938"/>
            <a:ext cx="709168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475B9F6-D022-7089-33E9-C5CCCFD41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70238"/>
            <a:ext cx="709168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457868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F240F82-2EDA-224A-8A3A-F1B21C4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C446A04-28CF-4E4B-A90C-6E5AEB0F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4150EE6-8F0C-884C-AA81-724C45774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94C02A4-ADF7-5782-F1BC-D714CEAC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-1"/>
            <a:ext cx="5532119" cy="9764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36445E-A37B-10D5-ECB5-D6DA5B45A2EF}"/>
              </a:ext>
            </a:extLst>
          </p:cNvPr>
          <p:cNvCxnSpPr>
            <a:cxnSpLocks/>
          </p:cNvCxnSpPr>
          <p:nvPr userDrawn="1"/>
        </p:nvCxnSpPr>
        <p:spPr>
          <a:xfrm>
            <a:off x="0" y="111167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965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F7EE759-C104-B541-94DB-DDE077D2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B2A6-37CB-5D49-A510-042762DE3148}" type="datetime4">
              <a:rPr lang="en-US" smtClean="0"/>
              <a:t>April 25, 2024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6A4ADE8-A4C4-7943-9FD1-7D95FE82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– Arial (Body) at 10pt in White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414420C-C844-3049-BB22-3AB5D13BF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3C2D00D-3046-7671-C4E3-226C5FDC7990}"/>
              </a:ext>
            </a:extLst>
          </p:cNvPr>
          <p:cNvCxnSpPr>
            <a:cxnSpLocks/>
          </p:cNvCxnSpPr>
          <p:nvPr userDrawn="1"/>
        </p:nvCxnSpPr>
        <p:spPr>
          <a:xfrm>
            <a:off x="0" y="1111670"/>
            <a:ext cx="121920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72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966220-FBB2-40B1-18BB-3CB74894D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16938"/>
            <a:ext cx="709168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1220077-6125-3134-0236-05C127473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70238"/>
            <a:ext cx="709168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67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209D193-037C-2977-BB96-4AAC85260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516938"/>
            <a:ext cx="5387439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8DE5A07-A230-4ED8-029F-9C2D960C0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3170238"/>
            <a:ext cx="4283034" cy="124738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A1233F-3A20-85CA-7387-47F0409091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27425" y="0"/>
            <a:ext cx="8664575" cy="6858000"/>
          </a:xfrm>
          <a:custGeom>
            <a:avLst/>
            <a:gdLst>
              <a:gd name="connsiteX0" fmla="*/ 0 w 8664575"/>
              <a:gd name="connsiteY0" fmla="*/ 0 h 6858000"/>
              <a:gd name="connsiteX1" fmla="*/ 8664575 w 8664575"/>
              <a:gd name="connsiteY1" fmla="*/ 0 h 6858000"/>
              <a:gd name="connsiteX2" fmla="*/ 8664575 w 8664575"/>
              <a:gd name="connsiteY2" fmla="*/ 6858000 h 6858000"/>
              <a:gd name="connsiteX3" fmla="*/ 0 w 8664575"/>
              <a:gd name="connsiteY3" fmla="*/ 6858000 h 6858000"/>
              <a:gd name="connsiteX4" fmla="*/ 0 w 8664575"/>
              <a:gd name="connsiteY4" fmla="*/ 0 h 6858000"/>
              <a:gd name="connsiteX0" fmla="*/ 4845132 w 8664575"/>
              <a:gd name="connsiteY0" fmla="*/ 0 h 6858000"/>
              <a:gd name="connsiteX1" fmla="*/ 8664575 w 8664575"/>
              <a:gd name="connsiteY1" fmla="*/ 0 h 6858000"/>
              <a:gd name="connsiteX2" fmla="*/ 8664575 w 8664575"/>
              <a:gd name="connsiteY2" fmla="*/ 6858000 h 6858000"/>
              <a:gd name="connsiteX3" fmla="*/ 0 w 8664575"/>
              <a:gd name="connsiteY3" fmla="*/ 6858000 h 6858000"/>
              <a:gd name="connsiteX4" fmla="*/ 4845132 w 86645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575" h="6858000">
                <a:moveTo>
                  <a:pt x="4845132" y="0"/>
                </a:moveTo>
                <a:lnTo>
                  <a:pt x="8664575" y="0"/>
                </a:lnTo>
                <a:lnTo>
                  <a:pt x="8664575" y="6858000"/>
                </a:lnTo>
                <a:lnTo>
                  <a:pt x="0" y="6858000"/>
                </a:lnTo>
                <a:lnTo>
                  <a:pt x="4845132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5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0F40-ABA5-8EB0-FDC9-65E5FFB10053}"/>
              </a:ext>
            </a:extLst>
          </p:cNvPr>
          <p:cNvSpPr txBox="1">
            <a:spLocks/>
          </p:cNvSpPr>
          <p:nvPr userDrawn="1"/>
        </p:nvSpPr>
        <p:spPr>
          <a:xfrm>
            <a:off x="2550160" y="1158804"/>
            <a:ext cx="70916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8E873DA-534F-5B38-2CBE-9482B996D955}"/>
              </a:ext>
            </a:extLst>
          </p:cNvPr>
          <p:cNvSpPr txBox="1">
            <a:spLocks/>
          </p:cNvSpPr>
          <p:nvPr userDrawn="1"/>
        </p:nvSpPr>
        <p:spPr>
          <a:xfrm>
            <a:off x="2550160" y="3812104"/>
            <a:ext cx="709168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654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67C090D-D0B1-E9D0-7EA1-1E0B99EDCD05}"/>
              </a:ext>
            </a:extLst>
          </p:cNvPr>
          <p:cNvSpPr txBox="1">
            <a:spLocks/>
          </p:cNvSpPr>
          <p:nvPr userDrawn="1"/>
        </p:nvSpPr>
        <p:spPr>
          <a:xfrm>
            <a:off x="609600" y="516938"/>
            <a:ext cx="70916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2">
                    <a:lumMod val="65000"/>
                    <a:lumOff val="35000"/>
                  </a:schemeClr>
                </a:solidFill>
              </a:rPr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1DB09B-DDD5-39D6-6914-0F65429EC0F3}"/>
              </a:ext>
            </a:extLst>
          </p:cNvPr>
          <p:cNvSpPr txBox="1">
            <a:spLocks/>
          </p:cNvSpPr>
          <p:nvPr userDrawn="1"/>
        </p:nvSpPr>
        <p:spPr>
          <a:xfrm>
            <a:off x="609600" y="3170238"/>
            <a:ext cx="7091679" cy="1247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>
                    <a:lumMod val="65000"/>
                    <a:lumOff val="35000"/>
                  </a:schemeClr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07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A1233F-3A20-85CA-7387-47F0409091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27425" y="0"/>
            <a:ext cx="8664575" cy="6858000"/>
          </a:xfrm>
          <a:custGeom>
            <a:avLst/>
            <a:gdLst>
              <a:gd name="connsiteX0" fmla="*/ 0 w 8664575"/>
              <a:gd name="connsiteY0" fmla="*/ 0 h 6858000"/>
              <a:gd name="connsiteX1" fmla="*/ 8664575 w 8664575"/>
              <a:gd name="connsiteY1" fmla="*/ 0 h 6858000"/>
              <a:gd name="connsiteX2" fmla="*/ 8664575 w 8664575"/>
              <a:gd name="connsiteY2" fmla="*/ 6858000 h 6858000"/>
              <a:gd name="connsiteX3" fmla="*/ 0 w 8664575"/>
              <a:gd name="connsiteY3" fmla="*/ 6858000 h 6858000"/>
              <a:gd name="connsiteX4" fmla="*/ 0 w 8664575"/>
              <a:gd name="connsiteY4" fmla="*/ 0 h 6858000"/>
              <a:gd name="connsiteX0" fmla="*/ 4845132 w 8664575"/>
              <a:gd name="connsiteY0" fmla="*/ 0 h 6858000"/>
              <a:gd name="connsiteX1" fmla="*/ 8664575 w 8664575"/>
              <a:gd name="connsiteY1" fmla="*/ 0 h 6858000"/>
              <a:gd name="connsiteX2" fmla="*/ 8664575 w 8664575"/>
              <a:gd name="connsiteY2" fmla="*/ 6858000 h 6858000"/>
              <a:gd name="connsiteX3" fmla="*/ 0 w 8664575"/>
              <a:gd name="connsiteY3" fmla="*/ 6858000 h 6858000"/>
              <a:gd name="connsiteX4" fmla="*/ 4845132 w 86645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4575" h="6858000">
                <a:moveTo>
                  <a:pt x="4845132" y="0"/>
                </a:moveTo>
                <a:lnTo>
                  <a:pt x="8664575" y="0"/>
                </a:lnTo>
                <a:lnTo>
                  <a:pt x="8664575" y="6858000"/>
                </a:lnTo>
                <a:lnTo>
                  <a:pt x="0" y="6858000"/>
                </a:lnTo>
                <a:lnTo>
                  <a:pt x="4845132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07DF3A-F95B-D9C5-3D4D-2D5BB4D4663A}"/>
              </a:ext>
            </a:extLst>
          </p:cNvPr>
          <p:cNvSpPr txBox="1">
            <a:spLocks/>
          </p:cNvSpPr>
          <p:nvPr userDrawn="1"/>
        </p:nvSpPr>
        <p:spPr>
          <a:xfrm>
            <a:off x="609600" y="516938"/>
            <a:ext cx="538743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2">
                    <a:lumMod val="65000"/>
                    <a:lumOff val="35000"/>
                  </a:schemeClr>
                </a:solidFill>
              </a:rPr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B5A0D54-638D-E9AF-6A7D-4D7BEE15D21D}"/>
              </a:ext>
            </a:extLst>
          </p:cNvPr>
          <p:cNvSpPr txBox="1">
            <a:spLocks/>
          </p:cNvSpPr>
          <p:nvPr userDrawn="1"/>
        </p:nvSpPr>
        <p:spPr>
          <a:xfrm>
            <a:off x="609601" y="3170238"/>
            <a:ext cx="4283034" cy="1247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>
                    <a:lumMod val="65000"/>
                    <a:lumOff val="35000"/>
                  </a:schemeClr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173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999CB72-3F7A-6B12-CB8D-CA7773427EC1}"/>
              </a:ext>
            </a:extLst>
          </p:cNvPr>
          <p:cNvSpPr txBox="1">
            <a:spLocks/>
          </p:cNvSpPr>
          <p:nvPr userDrawn="1"/>
        </p:nvSpPr>
        <p:spPr>
          <a:xfrm>
            <a:off x="2550160" y="1158804"/>
            <a:ext cx="70916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chemeClr val="tx2">
                    <a:lumMod val="65000"/>
                    <a:lumOff val="35000"/>
                  </a:schemeClr>
                </a:solidFill>
              </a:rPr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2144B02-B3BA-4A96-A062-C26C3AFA61BD}"/>
              </a:ext>
            </a:extLst>
          </p:cNvPr>
          <p:cNvSpPr txBox="1">
            <a:spLocks/>
          </p:cNvSpPr>
          <p:nvPr userDrawn="1"/>
        </p:nvSpPr>
        <p:spPr>
          <a:xfrm>
            <a:off x="2550160" y="3812104"/>
            <a:ext cx="709168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>
                <a:solidFill>
                  <a:schemeClr val="tx2">
                    <a:lumMod val="65000"/>
                    <a:lumOff val="35000"/>
                  </a:schemeClr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078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5849352" cy="11762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64605"/>
            <a:ext cx="5867399" cy="4070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 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81803" y="6410413"/>
            <a:ext cx="1578541" cy="348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83BEB2A6-37CB-5D49-A510-042762DE3148}" type="datetime4">
              <a:rPr lang="en-US" smtClean="0"/>
              <a:pPr/>
              <a:t>April 25,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64202" y="6410413"/>
            <a:ext cx="2926609" cy="347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– Arial (Body) at 10pt in White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136" y="6415407"/>
            <a:ext cx="574548" cy="342899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|   </a:t>
            </a:r>
            <a:fld id="{3D89F4EC-3A71-244F-9EAD-CB7B4B361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4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44488" indent="-146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15938" indent="-1174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88975" indent="-127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60425" indent="-127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>
          <p15:clr>
            <a:srgbClr val="A4A3A4"/>
          </p15:clr>
        </p15:guide>
        <p15:guide id="2" pos="216">
          <p15:clr>
            <a:srgbClr val="A4A3A4"/>
          </p15:clr>
        </p15:guide>
        <p15:guide id="3" pos="7464">
          <p15:clr>
            <a:srgbClr val="A4A3A4"/>
          </p15:clr>
        </p15:guide>
        <p15:guide id="4" orient="horz" pos="4104">
          <p15:clr>
            <a:srgbClr val="A4A3A4"/>
          </p15:clr>
        </p15:guide>
        <p15:guide id="5" pos="144">
          <p15:clr>
            <a:srgbClr val="A4A3A4"/>
          </p15:clr>
        </p15:guide>
        <p15:guide id="6" pos="3840">
          <p15:clr>
            <a:srgbClr val="A4A3A4"/>
          </p15:clr>
        </p15:guide>
        <p15:guide id="7" orient="horz" pos="744">
          <p15:clr>
            <a:srgbClr val="A4A3A4"/>
          </p15:clr>
        </p15:guide>
        <p15:guide id="8" orient="horz" pos="91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2F1AB0-D5B8-3348-EDB9-489C54415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489" y="2696089"/>
            <a:ext cx="6580551" cy="172636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SAFETY &amp; TECHNICAL INSPECTION SCHEDULE</a:t>
            </a:r>
            <a:br>
              <a:rPr lang="en-US" dirty="0"/>
            </a:br>
            <a:r>
              <a:rPr lang="en-US" dirty="0" err="1"/>
              <a:t>MOTUL</a:t>
            </a:r>
            <a:r>
              <a:rPr lang="en-US" dirty="0"/>
              <a:t> COURSE de MONTEREY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 POWERED BY HYUNDAI</a:t>
            </a:r>
          </a:p>
          <a:p>
            <a:pPr algn="ctr"/>
            <a:endParaRPr lang="en-US" dirty="0"/>
          </a:p>
        </p:txBody>
      </p:sp>
      <p:pic>
        <p:nvPicPr>
          <p:cNvPr id="5" name="Picture 4" descr="A black and red logo&#10;&#10;Description automatically generated">
            <a:extLst>
              <a:ext uri="{FF2B5EF4-FFF2-40B4-BE49-F238E27FC236}">
                <a16:creationId xmlns:a16="http://schemas.microsoft.com/office/drawing/2014/main" id="{E79AD466-138D-6C7D-59B5-95C656615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90" y="934816"/>
            <a:ext cx="2790197" cy="155677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626EE929-81BA-7B55-00B8-430BA3B430CF}"/>
              </a:ext>
            </a:extLst>
          </p:cNvPr>
          <p:cNvSpPr txBox="1">
            <a:spLocks/>
          </p:cNvSpPr>
          <p:nvPr/>
        </p:nvSpPr>
        <p:spPr>
          <a:xfrm>
            <a:off x="85060" y="5940226"/>
            <a:ext cx="6440128" cy="1247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THURSDAY, MAY 09, 2024</a:t>
            </a:r>
          </a:p>
          <a:p>
            <a:r>
              <a:rPr lang="en-US" sz="1800" dirty="0" err="1"/>
              <a:t>WEATHERTECH</a:t>
            </a:r>
            <a:r>
              <a:rPr lang="en-US" sz="1800" dirty="0"/>
              <a:t> RACEWAY LAGUNA SECA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A80655-1481-678E-2BCE-FA3904760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673" y="2696089"/>
            <a:ext cx="2968726" cy="36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9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10BC7BD9-028C-61FC-EDCF-01C0AA9B452E}"/>
              </a:ext>
            </a:extLst>
          </p:cNvPr>
          <p:cNvSpPr txBox="1">
            <a:spLocks/>
          </p:cNvSpPr>
          <p:nvPr/>
        </p:nvSpPr>
        <p:spPr>
          <a:xfrm>
            <a:off x="3499876" y="209922"/>
            <a:ext cx="8468055" cy="441110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488" indent="-146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5938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8975" indent="-127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0425" indent="-127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 Bold" panose="020B0704020202020204" pitchFamily="34" charset="0"/>
              </a:rPr>
              <a:t>Pre-Event Safety + Technical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 Bold" panose="020B0704020202020204" pitchFamily="34" charset="0"/>
              </a:rPr>
              <a:t>Inspection Schedule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 Bold" panose="020B07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014B6A-BB66-DABB-A03C-1687F04625C2}"/>
              </a:ext>
            </a:extLst>
          </p:cNvPr>
          <p:cNvSpPr txBox="1"/>
          <p:nvPr/>
        </p:nvSpPr>
        <p:spPr>
          <a:xfrm>
            <a:off x="341918" y="1077851"/>
            <a:ext cx="11232976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A1A1A"/>
                </a:solidFill>
                <a:latin typeface="Arial" panose="020B0604020202020204"/>
                <a:cs typeface="Arial" panose="020B0604020202020204" pitchFamily="34" charset="0"/>
              </a:rPr>
              <a:t>THURSDAY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1A1A1A"/>
                </a:solidFill>
                <a:latin typeface="Arial" panose="020B0604020202020204"/>
                <a:cs typeface="Arial" panose="020B0604020202020204" pitchFamily="34" charset="0"/>
              </a:rPr>
              <a:t>MAY 09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 2024 		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BEB6C52F-B433-1B1D-4D35-7A8594CB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9807" y="6392385"/>
            <a:ext cx="7620999" cy="441110"/>
          </a:xfrm>
        </p:spPr>
        <p:txBody>
          <a:bodyPr/>
          <a:lstStyle/>
          <a:p>
            <a:pPr defTabSz="457200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 </a:t>
            </a:r>
            <a:r>
              <a:rPr lang="en-US" dirty="0" err="1">
                <a:solidFill>
                  <a:srgbClr val="FFFFFF"/>
                </a:solidFill>
                <a:latin typeface="Arial" panose="020B0604020202020204"/>
              </a:rPr>
              <a:t>WeatherTech</a:t>
            </a: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 Raceway Laguna </a:t>
            </a:r>
            <a:r>
              <a:rPr lang="en-US" dirty="0" err="1">
                <a:solidFill>
                  <a:srgbClr val="FFFFFF"/>
                </a:solidFill>
                <a:latin typeface="Arial" panose="020B0604020202020204"/>
              </a:rPr>
              <a:t>Seca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 Pre-Event Safety + Technical Inspection Schedule (Mandatory) | Version 2 |    04.24.24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6DF231-5420-762F-CA54-DED772A7C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260" y="458605"/>
            <a:ext cx="1790431" cy="38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7538209-DDBE-044C-E865-3E47B1593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036336"/>
              </p:ext>
            </p:extLst>
          </p:nvPr>
        </p:nvGraphicFramePr>
        <p:xfrm>
          <a:off x="860260" y="1692036"/>
          <a:ext cx="10471480" cy="4309924"/>
        </p:xfrm>
        <a:graphic>
          <a:graphicData uri="http://schemas.openxmlformats.org/drawingml/2006/table">
            <a:tbl>
              <a:tblPr/>
              <a:tblGrid>
                <a:gridCol w="2249134">
                  <a:extLst>
                    <a:ext uri="{9D8B030D-6E8A-4147-A177-3AD203B41FA5}">
                      <a16:colId xmlns:a16="http://schemas.microsoft.com/office/drawing/2014/main" val="3399892719"/>
                    </a:ext>
                  </a:extLst>
                </a:gridCol>
                <a:gridCol w="865089">
                  <a:extLst>
                    <a:ext uri="{9D8B030D-6E8A-4147-A177-3AD203B41FA5}">
                      <a16:colId xmlns:a16="http://schemas.microsoft.com/office/drawing/2014/main" val="1655662319"/>
                    </a:ext>
                  </a:extLst>
                </a:gridCol>
                <a:gridCol w="5907186">
                  <a:extLst>
                    <a:ext uri="{9D8B030D-6E8A-4147-A177-3AD203B41FA5}">
                      <a16:colId xmlns:a16="http://schemas.microsoft.com/office/drawing/2014/main" val="3103091181"/>
                    </a:ext>
                  </a:extLst>
                </a:gridCol>
                <a:gridCol w="1450071">
                  <a:extLst>
                    <a:ext uri="{9D8B030D-6E8A-4147-A177-3AD203B41FA5}">
                      <a16:colId xmlns:a16="http://schemas.microsoft.com/office/drawing/2014/main" val="2488249497"/>
                    </a:ext>
                  </a:extLst>
                </a:gridCol>
              </a:tblGrid>
              <a:tr h="294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CAR 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NOTES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51652"/>
                  </a:ext>
                </a:extLst>
              </a:tr>
              <a:tr h="413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11:00 AM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BMW M Team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&amp;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801613"/>
                  </a:ext>
                </a:extLst>
              </a:tr>
              <a:tr h="39525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11:30 AM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BMW M Team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&amp;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334336"/>
                  </a:ext>
                </a:extLst>
              </a:tr>
              <a:tr h="39525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12:00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Cadillac Racing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&amp;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640284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12:30 PM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Lunch Break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34193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1:30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JDC-Miller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MotorSports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&amp;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497908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2:00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Proton Competition Mustang Sampling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&amp;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623009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2:30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Wayne Taylor Racing with Andretti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&amp;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795515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3:00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Wayne Taylor Racing with Andretti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&amp;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006213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3:30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Porsche Penske Motorsport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&amp;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524982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4:00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Porsche Penske Motorsport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&amp;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765775"/>
                  </a:ext>
                </a:extLst>
              </a:tr>
              <a:tr h="274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4:30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Whelen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Cadillac Racing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&amp; 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66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64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80D46-4A2C-AE93-5A0C-26D35CFEC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3F4824E-302D-50EB-7A49-05B4441E473F}"/>
              </a:ext>
            </a:extLst>
          </p:cNvPr>
          <p:cNvSpPr txBox="1">
            <a:spLocks/>
          </p:cNvSpPr>
          <p:nvPr/>
        </p:nvSpPr>
        <p:spPr>
          <a:xfrm>
            <a:off x="3358361" y="428655"/>
            <a:ext cx="8468055" cy="441110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488" indent="-146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5938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8975" indent="-127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0425" indent="-127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 Bold" panose="020B0704020202020204" pitchFamily="34" charset="0"/>
              </a:rPr>
              <a:t>Pre-Event Safety </a:t>
            </a:r>
            <a:r>
              <a:rPr lang="en-US" sz="2800" b="1" cap="all" dirty="0">
                <a:solidFill>
                  <a:srgbClr val="1A1A1A"/>
                </a:solidFill>
                <a:latin typeface="Arial" panose="020B0604020202020204"/>
                <a:cs typeface="Arial Bold" panose="020B0704020202020204" pitchFamily="34" charset="0"/>
              </a:rPr>
              <a:t>Inspection SCHEDULE</a:t>
            </a: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 Bold" panose="020B07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 Bold" panose="020B07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6F657B-1C67-F3EA-AFE8-36E3F38502DD}"/>
              </a:ext>
            </a:extLst>
          </p:cNvPr>
          <p:cNvSpPr txBox="1"/>
          <p:nvPr/>
        </p:nvSpPr>
        <p:spPr>
          <a:xfrm>
            <a:off x="383014" y="1088125"/>
            <a:ext cx="11232976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A1A1A"/>
                </a:solidFill>
                <a:latin typeface="Arial" panose="020B0604020202020204"/>
                <a:cs typeface="Arial" panose="020B0604020202020204" pitchFamily="34" charset="0"/>
              </a:rPr>
              <a:t>THURSDAY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1A1A1A"/>
                </a:solidFill>
                <a:latin typeface="Arial" panose="020B0604020202020204"/>
                <a:cs typeface="Arial" panose="020B0604020202020204" pitchFamily="34" charset="0"/>
              </a:rPr>
              <a:t>MAY 09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 2024 		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4CFDF5E-0004-756B-F0BD-5C942FEF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5694" y="6246689"/>
            <a:ext cx="7734015" cy="535436"/>
          </a:xfrm>
        </p:spPr>
        <p:txBody>
          <a:bodyPr/>
          <a:lstStyle/>
          <a:p>
            <a:pPr defTabSz="457200"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defTabSz="457200">
              <a:defRPr/>
            </a:pPr>
            <a:endParaRPr lang="en-US" noProof="0" dirty="0">
              <a:solidFill>
                <a:srgbClr val="FFFFFF"/>
              </a:solidFill>
              <a:latin typeface="Arial" panose="020B0604020202020204"/>
            </a:endParaRPr>
          </a:p>
          <a:p>
            <a:pPr defTabSz="457200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 </a:t>
            </a:r>
            <a:r>
              <a:rPr lang="en-US" dirty="0" err="1">
                <a:solidFill>
                  <a:srgbClr val="FFFFFF"/>
                </a:solidFill>
                <a:latin typeface="Arial" panose="020B0604020202020204"/>
              </a:rPr>
              <a:t>WeatherTech</a:t>
            </a: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 Raceway Laguna </a:t>
            </a:r>
            <a:r>
              <a:rPr lang="en-US" dirty="0" err="1">
                <a:solidFill>
                  <a:srgbClr val="FFFFFF"/>
                </a:solidFill>
                <a:latin typeface="Arial" panose="020B0604020202020204"/>
              </a:rPr>
              <a:t>Seca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 Pre-Event Safety + Technical Inspection Schedule (Mandatory) | Version 2 |    04-24.24</a:t>
            </a:r>
          </a:p>
          <a:p>
            <a:pPr defTabSz="457200"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F08A90B-0E04-618E-C948-71B6F6F61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033486"/>
              </p:ext>
            </p:extLst>
          </p:nvPr>
        </p:nvGraphicFramePr>
        <p:xfrm>
          <a:off x="860260" y="1784550"/>
          <a:ext cx="10471480" cy="3861534"/>
        </p:xfrm>
        <a:graphic>
          <a:graphicData uri="http://schemas.openxmlformats.org/drawingml/2006/table">
            <a:tbl>
              <a:tblPr/>
              <a:tblGrid>
                <a:gridCol w="2249134">
                  <a:extLst>
                    <a:ext uri="{9D8B030D-6E8A-4147-A177-3AD203B41FA5}">
                      <a16:colId xmlns:a16="http://schemas.microsoft.com/office/drawing/2014/main" val="3399892719"/>
                    </a:ext>
                  </a:extLst>
                </a:gridCol>
                <a:gridCol w="865089">
                  <a:extLst>
                    <a:ext uri="{9D8B030D-6E8A-4147-A177-3AD203B41FA5}">
                      <a16:colId xmlns:a16="http://schemas.microsoft.com/office/drawing/2014/main" val="1655662319"/>
                    </a:ext>
                  </a:extLst>
                </a:gridCol>
                <a:gridCol w="5907186">
                  <a:extLst>
                    <a:ext uri="{9D8B030D-6E8A-4147-A177-3AD203B41FA5}">
                      <a16:colId xmlns:a16="http://schemas.microsoft.com/office/drawing/2014/main" val="3103091181"/>
                    </a:ext>
                  </a:extLst>
                </a:gridCol>
                <a:gridCol w="1450071">
                  <a:extLst>
                    <a:ext uri="{9D8B030D-6E8A-4147-A177-3AD203B41FA5}">
                      <a16:colId xmlns:a16="http://schemas.microsoft.com/office/drawing/2014/main" val="2488249497"/>
                    </a:ext>
                  </a:extLst>
                </a:gridCol>
              </a:tblGrid>
              <a:tr h="294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CAR 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NOTES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51652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11:00 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AWA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497908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11:10 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5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Pfaff Motorsports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165005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11:20 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Heart of Racing Team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623009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11:30 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Paul Miller Racing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795515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11:40 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Ford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Multimatic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Motorsports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48006213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11:50 AM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Ford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Multimatic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Motorsports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35765775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12:00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Corvette Racing by Pratt Miller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18112176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12:10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Corvette Racing by Pratt Miller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9660301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12:20 PM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AO Racing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26420705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12:30 PM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Lunch Break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27045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3C539E5-7179-2270-D19D-1FEC6EA0D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260" y="487520"/>
            <a:ext cx="2254018" cy="32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0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80D46-4A2C-AE93-5A0C-26D35CFEC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3F4824E-302D-50EB-7A49-05B4441E473F}"/>
              </a:ext>
            </a:extLst>
          </p:cNvPr>
          <p:cNvSpPr txBox="1">
            <a:spLocks/>
          </p:cNvSpPr>
          <p:nvPr/>
        </p:nvSpPr>
        <p:spPr>
          <a:xfrm>
            <a:off x="3380133" y="403471"/>
            <a:ext cx="8468055" cy="441110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488" indent="-146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5938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8975" indent="-127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0425" indent="-127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 Bold" panose="020B0704020202020204" pitchFamily="34" charset="0"/>
              </a:rPr>
              <a:t>Pre-Event Safety </a:t>
            </a:r>
            <a:r>
              <a:rPr kumimoji="0" lang="en-US" sz="2800" b="1" i="0" u="none" strike="noStrike" kern="1200" cap="all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 Bold" panose="020B0704020202020204" pitchFamily="34" charset="0"/>
              </a:rPr>
              <a:t>InSPECTION</a:t>
            </a: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 Bold" panose="020B0704020202020204" pitchFamily="34" charset="0"/>
              </a:rPr>
              <a:t> SCHEDULE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 Bold" panose="020B07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6F657B-1C67-F3EA-AFE8-36E3F38502DD}"/>
              </a:ext>
            </a:extLst>
          </p:cNvPr>
          <p:cNvSpPr txBox="1"/>
          <p:nvPr/>
        </p:nvSpPr>
        <p:spPr>
          <a:xfrm>
            <a:off x="341918" y="1077851"/>
            <a:ext cx="11232976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A1A1A"/>
                </a:solidFill>
                <a:latin typeface="Arial" panose="020B0604020202020204"/>
                <a:cs typeface="Arial" panose="020B0604020202020204" pitchFamily="34" charset="0"/>
              </a:rPr>
              <a:t>THURSDAY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1A1A1A"/>
                </a:solidFill>
                <a:latin typeface="Arial" panose="020B0604020202020204"/>
                <a:cs typeface="Arial" panose="020B0604020202020204" pitchFamily="34" charset="0"/>
              </a:rPr>
              <a:t>MAY 09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 2024 		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4CFDF5E-0004-756B-F0BD-5C942FEF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5694" y="6246689"/>
            <a:ext cx="7734015" cy="535436"/>
          </a:xfrm>
        </p:spPr>
        <p:txBody>
          <a:bodyPr/>
          <a:lstStyle/>
          <a:p>
            <a:pPr defTabSz="457200"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defTabSz="457200">
              <a:defRPr/>
            </a:pPr>
            <a:endParaRPr lang="en-US" noProof="0" dirty="0">
              <a:solidFill>
                <a:srgbClr val="FFFFFF"/>
              </a:solidFill>
              <a:latin typeface="Arial" panose="020B0604020202020204"/>
            </a:endParaRPr>
          </a:p>
          <a:p>
            <a:pPr defTabSz="457200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 </a:t>
            </a:r>
            <a:r>
              <a:rPr lang="en-US" dirty="0" err="1">
                <a:solidFill>
                  <a:srgbClr val="FFFFFF"/>
                </a:solidFill>
                <a:latin typeface="Arial" panose="020B0604020202020204"/>
              </a:rPr>
              <a:t>WeatherTech</a:t>
            </a: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 Raceway Laguna </a:t>
            </a:r>
            <a:r>
              <a:rPr lang="en-US" dirty="0" err="1">
                <a:solidFill>
                  <a:srgbClr val="FFFFFF"/>
                </a:solidFill>
                <a:latin typeface="Arial" panose="020B0604020202020204"/>
              </a:rPr>
              <a:t>Seca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 Pre-Event Safety + Technical Inspection Schedule (Mandatory) | Version 2 |    04.24.24</a:t>
            </a:r>
          </a:p>
          <a:p>
            <a:pPr defTabSz="457200"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F08A90B-0E04-618E-C948-71B6F6F61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46744"/>
              </p:ext>
            </p:extLst>
          </p:nvPr>
        </p:nvGraphicFramePr>
        <p:xfrm>
          <a:off x="860260" y="1858942"/>
          <a:ext cx="10471480" cy="3921207"/>
        </p:xfrm>
        <a:graphic>
          <a:graphicData uri="http://schemas.openxmlformats.org/drawingml/2006/table">
            <a:tbl>
              <a:tblPr/>
              <a:tblGrid>
                <a:gridCol w="2249134">
                  <a:extLst>
                    <a:ext uri="{9D8B030D-6E8A-4147-A177-3AD203B41FA5}">
                      <a16:colId xmlns:a16="http://schemas.microsoft.com/office/drawing/2014/main" val="3399892719"/>
                    </a:ext>
                  </a:extLst>
                </a:gridCol>
                <a:gridCol w="865089">
                  <a:extLst>
                    <a:ext uri="{9D8B030D-6E8A-4147-A177-3AD203B41FA5}">
                      <a16:colId xmlns:a16="http://schemas.microsoft.com/office/drawing/2014/main" val="1655662319"/>
                    </a:ext>
                  </a:extLst>
                </a:gridCol>
                <a:gridCol w="5907186">
                  <a:extLst>
                    <a:ext uri="{9D8B030D-6E8A-4147-A177-3AD203B41FA5}">
                      <a16:colId xmlns:a16="http://schemas.microsoft.com/office/drawing/2014/main" val="3103091181"/>
                    </a:ext>
                  </a:extLst>
                </a:gridCol>
                <a:gridCol w="1450071">
                  <a:extLst>
                    <a:ext uri="{9D8B030D-6E8A-4147-A177-3AD203B41FA5}">
                      <a16:colId xmlns:a16="http://schemas.microsoft.com/office/drawing/2014/main" val="2488249497"/>
                    </a:ext>
                  </a:extLst>
                </a:gridCol>
              </a:tblGrid>
              <a:tr h="294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CAR 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NOTES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51652"/>
                  </a:ext>
                </a:extLst>
              </a:tr>
              <a:tr h="416385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1:30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Vasser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Sullivan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640284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1:40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Vasser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Sullivan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497908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1:50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Inception Racing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165005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2:00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MDK Motorsports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623009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2:10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Wayne Taylor Racing with Andretti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795515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2:20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Winward Racing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48006213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2:30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Andretti Motorsports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35765775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2:40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Conquest Racing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18112176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2:50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Heart of Racing Team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49610917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3:00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Turner Motorsport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4130963"/>
                  </a:ext>
                </a:extLst>
              </a:tr>
            </a:tbl>
          </a:graphicData>
        </a:graphic>
      </p:graphicFrame>
      <p:pic>
        <p:nvPicPr>
          <p:cNvPr id="4" name="Picture 12">
            <a:extLst>
              <a:ext uri="{FF2B5EF4-FFF2-40B4-BE49-F238E27FC236}">
                <a16:creationId xmlns:a16="http://schemas.microsoft.com/office/drawing/2014/main" id="{1E137946-1FB9-37B8-A76C-7FCD8A93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260" y="441789"/>
            <a:ext cx="1595625" cy="3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04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80D46-4A2C-AE93-5A0C-26D35CFEC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3F4824E-302D-50EB-7A49-05B4441E473F}"/>
              </a:ext>
            </a:extLst>
          </p:cNvPr>
          <p:cNvSpPr txBox="1">
            <a:spLocks/>
          </p:cNvSpPr>
          <p:nvPr/>
        </p:nvSpPr>
        <p:spPr>
          <a:xfrm>
            <a:off x="3282162" y="403669"/>
            <a:ext cx="8468055" cy="441110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488" indent="-146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5938" indent="-1174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88975" indent="-127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0425" indent="-127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 Bold" panose="020B0704020202020204" pitchFamily="34" charset="0"/>
              </a:rPr>
              <a:t>Pre-Event Safety </a:t>
            </a:r>
            <a:r>
              <a:rPr kumimoji="0" lang="en-US" sz="2800" b="1" i="0" u="none" strike="noStrike" kern="1200" cap="all" spc="0" normalizeH="0" baseline="0" noProof="0" dirty="0" err="1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 Bold" panose="020B0704020202020204" pitchFamily="34" charset="0"/>
              </a:rPr>
              <a:t>InSPECTION</a:t>
            </a: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 Bold" panose="020B0704020202020204" pitchFamily="34" charset="0"/>
              </a:rPr>
              <a:t> SCHEDULE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Arial Bold" panose="020B07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6F657B-1C67-F3EA-AFE8-36E3F38502DD}"/>
              </a:ext>
            </a:extLst>
          </p:cNvPr>
          <p:cNvSpPr txBox="1"/>
          <p:nvPr/>
        </p:nvSpPr>
        <p:spPr>
          <a:xfrm>
            <a:off x="341918" y="1077851"/>
            <a:ext cx="11232976" cy="456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1A1A1A"/>
                </a:solidFill>
                <a:latin typeface="Arial" panose="020B0604020202020204"/>
                <a:cs typeface="Arial" panose="020B0604020202020204" pitchFamily="34" charset="0"/>
              </a:rPr>
              <a:t>THURSDAY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 </a:t>
            </a:r>
            <a:r>
              <a:rPr lang="en-US" b="1" dirty="0">
                <a:solidFill>
                  <a:srgbClr val="1A1A1A"/>
                </a:solidFill>
                <a:latin typeface="Arial" panose="020B0604020202020204"/>
                <a:cs typeface="Arial" panose="020B0604020202020204" pitchFamily="34" charset="0"/>
              </a:rPr>
              <a:t>MAY 09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 2024 		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4CFDF5E-0004-756B-F0BD-5C942FEF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5694" y="6246689"/>
            <a:ext cx="7734015" cy="535436"/>
          </a:xfrm>
        </p:spPr>
        <p:txBody>
          <a:bodyPr/>
          <a:lstStyle/>
          <a:p>
            <a:pPr defTabSz="457200"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defTabSz="457200">
              <a:defRPr/>
            </a:pPr>
            <a:endParaRPr lang="en-US" noProof="0" dirty="0">
              <a:solidFill>
                <a:srgbClr val="FFFFFF"/>
              </a:solidFill>
              <a:latin typeface="Arial" panose="020B0604020202020204"/>
            </a:endParaRPr>
          </a:p>
          <a:p>
            <a:pPr defTabSz="457200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2024 </a:t>
            </a:r>
            <a:r>
              <a:rPr lang="en-US" dirty="0" err="1">
                <a:solidFill>
                  <a:srgbClr val="FFFFFF"/>
                </a:solidFill>
                <a:latin typeface="Arial" panose="020B0604020202020204"/>
              </a:rPr>
              <a:t>WeatherTech</a:t>
            </a:r>
            <a:r>
              <a:rPr lang="en-US" dirty="0">
                <a:solidFill>
                  <a:srgbClr val="FFFFFF"/>
                </a:solidFill>
                <a:latin typeface="Arial" panose="020B0604020202020204"/>
              </a:rPr>
              <a:t> Raceway Laguna </a:t>
            </a:r>
            <a:r>
              <a:rPr lang="en-US" dirty="0" err="1">
                <a:solidFill>
                  <a:srgbClr val="FFFFFF"/>
                </a:solidFill>
                <a:latin typeface="Arial" panose="020B0604020202020204"/>
              </a:rPr>
              <a:t>Seca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 Pre-Event Safety + Technical Inspection Schedule (Mandatory) | Version 2 |    04.24.24</a:t>
            </a:r>
          </a:p>
          <a:p>
            <a:pPr defTabSz="457200"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5746DB-8C69-9689-09DE-AD8886B19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87788"/>
              </p:ext>
            </p:extLst>
          </p:nvPr>
        </p:nvGraphicFramePr>
        <p:xfrm>
          <a:off x="860260" y="1779280"/>
          <a:ext cx="10471480" cy="3339160"/>
        </p:xfrm>
        <a:graphic>
          <a:graphicData uri="http://schemas.openxmlformats.org/drawingml/2006/table">
            <a:tbl>
              <a:tblPr/>
              <a:tblGrid>
                <a:gridCol w="2249134">
                  <a:extLst>
                    <a:ext uri="{9D8B030D-6E8A-4147-A177-3AD203B41FA5}">
                      <a16:colId xmlns:a16="http://schemas.microsoft.com/office/drawing/2014/main" val="3399892719"/>
                    </a:ext>
                  </a:extLst>
                </a:gridCol>
                <a:gridCol w="865089">
                  <a:extLst>
                    <a:ext uri="{9D8B030D-6E8A-4147-A177-3AD203B41FA5}">
                      <a16:colId xmlns:a16="http://schemas.microsoft.com/office/drawing/2014/main" val="1655662319"/>
                    </a:ext>
                  </a:extLst>
                </a:gridCol>
                <a:gridCol w="5907186">
                  <a:extLst>
                    <a:ext uri="{9D8B030D-6E8A-4147-A177-3AD203B41FA5}">
                      <a16:colId xmlns:a16="http://schemas.microsoft.com/office/drawing/2014/main" val="3103091181"/>
                    </a:ext>
                  </a:extLst>
                </a:gridCol>
                <a:gridCol w="1450071">
                  <a:extLst>
                    <a:ext uri="{9D8B030D-6E8A-4147-A177-3AD203B41FA5}">
                      <a16:colId xmlns:a16="http://schemas.microsoft.com/office/drawing/2014/main" val="2488249497"/>
                    </a:ext>
                  </a:extLst>
                </a:gridCol>
              </a:tblGrid>
              <a:tr h="2944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CAR 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TEAM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NOTES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451652"/>
                  </a:ext>
                </a:extLst>
              </a:tr>
              <a:tr h="413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3:10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Proton Competition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274446"/>
                  </a:ext>
                </a:extLst>
              </a:tr>
              <a:tr h="4136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3:20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Wright Motorsports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801613"/>
                  </a:ext>
                </a:extLst>
              </a:tr>
              <a:tr h="39525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3:30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Forte Racing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8334336"/>
                  </a:ext>
                </a:extLst>
              </a:tr>
              <a:tr h="39525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3:40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Gradient Racing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640284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3:50 PM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spc="-2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Korthoff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/Preston Motorsports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S Only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8497908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7872735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693409"/>
                  </a:ext>
                </a:extLst>
              </a:tr>
              <a:tr h="356712">
                <a:tc>
                  <a:txBody>
                    <a:bodyPr/>
                    <a:lstStyle/>
                    <a:p>
                      <a:pPr lvl="0"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291537"/>
                  </a:ext>
                </a:extLst>
              </a:tr>
            </a:tbl>
          </a:graphicData>
        </a:graphic>
      </p:graphicFrame>
      <p:pic>
        <p:nvPicPr>
          <p:cNvPr id="6" name="Picture 12">
            <a:extLst>
              <a:ext uri="{FF2B5EF4-FFF2-40B4-BE49-F238E27FC236}">
                <a16:creationId xmlns:a16="http://schemas.microsoft.com/office/drawing/2014/main" id="{B2893608-427A-6FD7-269B-36056A6BD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260" y="441789"/>
            <a:ext cx="1595625" cy="3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2272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MSA Powerpoint 2">
      <a:dk1>
        <a:srgbClr val="1A1A1A"/>
      </a:dk1>
      <a:lt1>
        <a:srgbClr val="FFFFFF"/>
      </a:lt1>
      <a:dk2>
        <a:srgbClr val="000000"/>
      </a:dk2>
      <a:lt2>
        <a:srgbClr val="E5E5E5"/>
      </a:lt2>
      <a:accent1>
        <a:srgbClr val="FF0000"/>
      </a:accent1>
      <a:accent2>
        <a:srgbClr val="A90000"/>
      </a:accent2>
      <a:accent3>
        <a:srgbClr val="A5A5A5"/>
      </a:accent3>
      <a:accent4>
        <a:srgbClr val="FFC000"/>
      </a:accent4>
      <a:accent5>
        <a:srgbClr val="666666"/>
      </a:accent5>
      <a:accent6>
        <a:srgbClr val="E5E5E5"/>
      </a:accent6>
      <a:hlink>
        <a:srgbClr val="FF0000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ca58c5-2234-400b-8888-b5cb5b7a31d3" xsi:nil="true"/>
    <lcf76f155ced4ddcb4097134ff3c332f xmlns="860dd783-0e39-4554-ba3d-9e8fda07817f">
      <Terms xmlns="http://schemas.microsoft.com/office/infopath/2007/PartnerControls"/>
    </lcf76f155ced4ddcb4097134ff3c332f>
    <Date_x002f_Time xmlns="860dd783-0e39-4554-ba3d-9e8fda07817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D45ECFE9EE44E8CBEE4CEF401DB8D" ma:contentTypeVersion="17" ma:contentTypeDescription="Create a new document." ma:contentTypeScope="" ma:versionID="6fec8270036980365e329f8411e0c2da">
  <xsd:schema xmlns:xsd="http://www.w3.org/2001/XMLSchema" xmlns:xs="http://www.w3.org/2001/XMLSchema" xmlns:p="http://schemas.microsoft.com/office/2006/metadata/properties" xmlns:ns2="860dd783-0e39-4554-ba3d-9e8fda07817f" xmlns:ns3="db453b6d-60d1-46cd-9ea7-daf21d3076ae" xmlns:ns4="f0ca58c5-2234-400b-8888-b5cb5b7a31d3" targetNamespace="http://schemas.microsoft.com/office/2006/metadata/properties" ma:root="true" ma:fieldsID="0d1ef265ad06817bf6d4c43e4c481886" ns2:_="" ns3:_="" ns4:_="">
    <xsd:import namespace="860dd783-0e39-4554-ba3d-9e8fda07817f"/>
    <xsd:import namespace="db453b6d-60d1-46cd-9ea7-daf21d3076ae"/>
    <xsd:import namespace="f0ca58c5-2234-400b-8888-b5cb5b7a3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Date_x002f_Time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dd783-0e39-4554-ba3d-9e8fda0781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e_x002f_Time" ma:index="18" nillable="true" ma:displayName="Date/Time" ma:format="DateTime" ma:internalName="Date_x002f_Time">
      <xsd:simpleType>
        <xsd:restriction base="dms:DateTim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a02fe45-629d-48a1-af63-5d227ebcf6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53b6d-60d1-46cd-9ea7-daf21d3076a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ca58c5-2234-400b-8888-b5cb5b7a31d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3786de5-9dba-4d09-9810-750430d375d8}" ma:internalName="TaxCatchAll" ma:showField="CatchAllData" ma:web="db453b6d-60d1-46cd-9ea7-daf21d3076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3CD898-AE80-493B-9EC5-84E5D1F76ABD}">
  <ds:schemaRefs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3d203f96-6978-4250-8050-10a1120ea077"/>
    <ds:schemaRef ds:uri="b134c80b-13d4-408c-a150-bdc975b4ab64"/>
    <ds:schemaRef ds:uri="http://schemas.microsoft.com/office/infopath/2007/PartnerControls"/>
    <ds:schemaRef ds:uri="f0ca58c5-2234-400b-8888-b5cb5b7a31d3"/>
    <ds:schemaRef ds:uri="860dd783-0e39-4554-ba3d-9e8fda07817f"/>
  </ds:schemaRefs>
</ds:datastoreItem>
</file>

<file path=customXml/itemProps2.xml><?xml version="1.0" encoding="utf-8"?>
<ds:datastoreItem xmlns:ds="http://schemas.openxmlformats.org/officeDocument/2006/customXml" ds:itemID="{CC8B71C9-359B-4E22-8F90-1E85004CBE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3F8BDE-416A-4A3E-ABD0-1CFF805A2C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0dd783-0e39-4554-ba3d-9e8fda07817f"/>
    <ds:schemaRef ds:uri="db453b6d-60d1-46cd-9ea7-daf21d3076ae"/>
    <ds:schemaRef ds:uri="f0ca58c5-2234-400b-8888-b5cb5b7a31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492</Words>
  <Application>Microsoft Office PowerPoint</Application>
  <PresentationFormat>Widescreen</PresentationFormat>
  <Paragraphs>184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Rawski, Rebecca</dc:creator>
  <cp:lastModifiedBy>Haverson, Eric</cp:lastModifiedBy>
  <cp:revision>7</cp:revision>
  <dcterms:created xsi:type="dcterms:W3CDTF">2024-01-24T00:54:39Z</dcterms:created>
  <dcterms:modified xsi:type="dcterms:W3CDTF">2024-04-25T11:11:56Z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0x010100F87D45ECFE9EE44E8CBEE4CEF401DB8D</vt:lpwstr>
  </property>
</Properties>
</file>